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27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254671-8C9E-4999-B99B-6244C7CF73FD}" type="datetimeFigureOut">
              <a:rPr lang="en-US" smtClean="0"/>
              <a:pPr/>
              <a:t>1/21/2014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D1AEE-6A90-416F-9A29-8BAD1FB29E2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Progressive Era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hild Laborer 1908 S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47278" y="1752600"/>
            <a:ext cx="5707443" cy="4038600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omen Factor Work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2180" y="1600200"/>
            <a:ext cx="5679640" cy="4525963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Women meat inspectin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87741" y="1470176"/>
            <a:ext cx="6084659" cy="454962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Trust busting poster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1" y="914400"/>
            <a:ext cx="5985974" cy="5318307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On-screen Show (4:3)</PresentationFormat>
  <Paragraphs>1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Progressive Era</vt:lpstr>
      <vt:lpstr>Slide 2</vt:lpstr>
      <vt:lpstr>Slide 3</vt:lpstr>
      <vt:lpstr>Slide 4</vt:lpstr>
      <vt:lpstr>Slide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Progressive Era</dc:title>
  <dc:creator>Cotton Blossom</dc:creator>
  <cp:lastModifiedBy>Alice Purcell</cp:lastModifiedBy>
  <cp:revision>2</cp:revision>
  <dcterms:created xsi:type="dcterms:W3CDTF">2014-01-21T00:17:46Z</dcterms:created>
  <dcterms:modified xsi:type="dcterms:W3CDTF">2014-01-21T18:34:51Z</dcterms:modified>
</cp:coreProperties>
</file>